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E6178-07E5-43A7-902D-702984F92BEC}" type="datetimeFigureOut">
              <a:rPr lang="en-US" smtClean="0"/>
              <a:t>3/10/2011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E8B3D-B52C-428E-AA3E-713DFD11FB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E6178-07E5-43A7-902D-702984F92BEC}" type="datetimeFigureOut">
              <a:rPr lang="en-US" smtClean="0"/>
              <a:t>3/10/2011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E8B3D-B52C-428E-AA3E-713DFD11FB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E6178-07E5-43A7-902D-702984F92BEC}" type="datetimeFigureOut">
              <a:rPr lang="en-US" smtClean="0"/>
              <a:t>3/10/2011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E8B3D-B52C-428E-AA3E-713DFD11FB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E6178-07E5-43A7-902D-702984F92BEC}" type="datetimeFigureOut">
              <a:rPr lang="en-US" smtClean="0"/>
              <a:t>3/10/2011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E8B3D-B52C-428E-AA3E-713DFD11FB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E6178-07E5-43A7-902D-702984F92BEC}" type="datetimeFigureOut">
              <a:rPr lang="en-US" smtClean="0"/>
              <a:t>3/10/2011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E8B3D-B52C-428E-AA3E-713DFD11FB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E6178-07E5-43A7-902D-702984F92BEC}" type="datetimeFigureOut">
              <a:rPr lang="en-US" smtClean="0"/>
              <a:t>3/10/2011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E8B3D-B52C-428E-AA3E-713DFD11FB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E6178-07E5-43A7-902D-702984F92BEC}" type="datetimeFigureOut">
              <a:rPr lang="en-US" smtClean="0"/>
              <a:t>3/10/2011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E8B3D-B52C-428E-AA3E-713DFD11FB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E6178-07E5-43A7-902D-702984F92BEC}" type="datetimeFigureOut">
              <a:rPr lang="en-US" smtClean="0"/>
              <a:t>3/10/2011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E8B3D-B52C-428E-AA3E-713DFD11FB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E6178-07E5-43A7-902D-702984F92BEC}" type="datetimeFigureOut">
              <a:rPr lang="en-US" smtClean="0"/>
              <a:t>3/10/2011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E8B3D-B52C-428E-AA3E-713DFD11FB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E6178-07E5-43A7-902D-702984F92BEC}" type="datetimeFigureOut">
              <a:rPr lang="en-US" smtClean="0"/>
              <a:t>3/10/2011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E8B3D-B52C-428E-AA3E-713DFD11FB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E6178-07E5-43A7-902D-702984F92BEC}" type="datetimeFigureOut">
              <a:rPr lang="en-US" smtClean="0"/>
              <a:t>3/10/2011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E8B3D-B52C-428E-AA3E-713DFD11FB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EE6178-07E5-43A7-902D-702984F92BEC}" type="datetimeFigureOut">
              <a:rPr lang="en-US" smtClean="0"/>
              <a:t>3/10/2011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3E8B3D-B52C-428E-AA3E-713DFD11FBA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distribution of the sample mean in the coin-tossing example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267200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sz="2400" dirty="0" smtClean="0"/>
              <a:t>Data are from the files sample#1.csv, sample#2.csv, sample#1a.csv and sample#2a.csv.</a:t>
            </a:r>
          </a:p>
          <a:p>
            <a:pPr algn="just">
              <a:buNone/>
            </a:pPr>
            <a:endParaRPr lang="en-US" sz="2400" dirty="0" smtClean="0"/>
          </a:p>
          <a:p>
            <a:pPr algn="just"/>
            <a:r>
              <a:rPr lang="en-US" sz="2400" dirty="0" smtClean="0"/>
              <a:t>There are M=100 samples of sizes N=25 (#1) and N=50 (#2) with true probability of heads equal to 0.5 (#1) and 0.3 (#2).</a:t>
            </a:r>
          </a:p>
          <a:p>
            <a:pPr algn="just">
              <a:buNone/>
            </a:pPr>
            <a:endParaRPr lang="en-US" sz="2400" dirty="0" smtClean="0"/>
          </a:p>
          <a:p>
            <a:pPr algn="just"/>
            <a:r>
              <a:rPr lang="en-US" sz="2400" dirty="0" smtClean="0"/>
              <a:t>The mean-of-sample-means (grand mean) is given in the figures.</a:t>
            </a:r>
          </a:p>
          <a:p>
            <a:pPr algn="just">
              <a:buNone/>
            </a:pPr>
            <a:endParaRPr lang="en-US" sz="2400" dirty="0" smtClean="0"/>
          </a:p>
          <a:p>
            <a:pPr algn="just"/>
            <a:r>
              <a:rPr lang="en-US" sz="2400" dirty="0" smtClean="0"/>
              <a:t>The standard deviation (uncertainty) of the grand mean is between 9% (N=25) and 7% (N=50).</a:t>
            </a:r>
            <a:endParaRPr lang="en-US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234950"/>
            <a:ext cx="6400800" cy="639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234950"/>
            <a:ext cx="6400800" cy="639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234950"/>
            <a:ext cx="6400800" cy="639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234950"/>
            <a:ext cx="6400800" cy="639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234950"/>
            <a:ext cx="6400800" cy="639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234950"/>
            <a:ext cx="6400800" cy="639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234950"/>
            <a:ext cx="6400800" cy="639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234950"/>
            <a:ext cx="6400800" cy="639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89</Words>
  <Application>Microsoft Office PowerPoint</Application>
  <PresentationFormat>On-screen Show (4:3)</PresentationFormat>
  <Paragraphs>8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The distribution of the sample mean in the coin-tossing example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Thwmakos</dc:creator>
  <cp:lastModifiedBy>Thwmakos</cp:lastModifiedBy>
  <cp:revision>2</cp:revision>
  <dcterms:created xsi:type="dcterms:W3CDTF">2011-03-10T12:05:28Z</dcterms:created>
  <dcterms:modified xsi:type="dcterms:W3CDTF">2011-03-10T12:14:32Z</dcterms:modified>
</cp:coreProperties>
</file>